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61" r:id="rId4"/>
    <p:sldId id="262" r:id="rId5"/>
    <p:sldId id="271" r:id="rId6"/>
    <p:sldId id="272" r:id="rId7"/>
    <p:sldId id="273" r:id="rId8"/>
    <p:sldId id="274" r:id="rId9"/>
    <p:sldId id="264" r:id="rId10"/>
    <p:sldId id="265" r:id="rId11"/>
    <p:sldId id="270" r:id="rId12"/>
    <p:sldId id="269" r:id="rId13"/>
    <p:sldId id="268" r:id="rId14"/>
    <p:sldId id="266" r:id="rId15"/>
    <p:sldId id="267" r:id="rId16"/>
    <p:sldId id="275" r:id="rId17"/>
    <p:sldId id="276" r:id="rId18"/>
    <p:sldId id="263" r:id="rId19"/>
  </p:sldIdLst>
  <p:sldSz cx="12192000" cy="6858000"/>
  <p:notesSz cx="6858000" cy="9144000"/>
  <p:embeddedFontLst>
    <p:embeddedFont>
      <p:font typeface="Tmon몬소리 Black" panose="02000A03000000000000" pitchFamily="2" charset="-127"/>
      <p:bold r:id="rId21"/>
    </p:embeddedFont>
    <p:embeddedFont>
      <p:font typeface="Ebrima" panose="02000000000000000000" pitchFamily="2" charset="0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도현" panose="020B0600000101010101" pitchFamily="50" charset="-127"/>
      <p:regular r:id="rId26"/>
    </p:embeddedFont>
    <p:embeddedFont>
      <p:font typeface="배달의민족 한나체 Pro" panose="020B0600000101010101" pitchFamily="50" charset="-127"/>
      <p:regular r:id="rId27"/>
    </p:embeddedFont>
    <p:embeddedFont>
      <p:font typeface="맑은 고딕" panose="020B0503020000020004" pitchFamily="50" charset="-127"/>
      <p:regular r:id="rId24"/>
      <p:bold r:id="rId25"/>
    </p:embeddedFont>
    <p:embeddedFont>
      <p:font typeface="Black Han Sans" pitchFamily="2" charset="-12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9" roundtripDataSignature="AMtx7mgiZRJd7w1NLWNGm7hP5up7Nizc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CC5"/>
    <a:srgbClr val="FA06C6"/>
    <a:srgbClr val="F010C5"/>
    <a:srgbClr val="338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9" d="100"/>
          <a:sy n="79" d="100"/>
        </p:scale>
        <p:origin x="101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22036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04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154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136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9434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085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110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214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570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3500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51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14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428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51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01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92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032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3856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53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13.124.75.246:808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6442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932227" y="1468884"/>
            <a:ext cx="5259773" cy="38404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25785" y="1501069"/>
            <a:ext cx="5259773" cy="38472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94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CLEAN CODE</a:t>
            </a:r>
          </a:p>
          <a:p>
            <a:pPr algn="ctr"/>
            <a:r>
              <a:rPr lang="en-US" altLang="ko-KR" sz="6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</a:t>
            </a:r>
            <a:r>
              <a:rPr lang="en-US" altLang="ko-KR" sz="3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en-US" altLang="ko-KR" sz="3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END</a:t>
            </a:r>
          </a:p>
          <a:p>
            <a:pPr algn="ctr"/>
            <a:r>
              <a:rPr lang="en-US" altLang="ko-KR" sz="6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DEVELOPER</a:t>
            </a:r>
          </a:p>
          <a:p>
            <a:pPr algn="ctr"/>
            <a:r>
              <a:rPr lang="ko-KR" altLang="en-US" sz="608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류호진 </a:t>
            </a:r>
            <a:r>
              <a:rPr lang="ko-KR" altLang="en-US" sz="608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입니다</a:t>
            </a:r>
            <a:r>
              <a:rPr lang="en-US" altLang="ko-KR" sz="608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608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685800" y="555265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73429" y="623977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Ebrima" panose="02000000000000000000" pitchFamily="2" charset="0"/>
              <a:ea typeface="Black Han Sans" pitchFamily="2" charset="-127"/>
              <a:cs typeface="Ebrima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1013" y="1400601"/>
            <a:ext cx="4427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</a:t>
            </a:r>
            <a:b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2019.08.19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2019.10.11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42" y="148293"/>
            <a:ext cx="19704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rgbClr val="FA5CC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SHEEPCHA</a:t>
            </a:r>
            <a:endParaRPr lang="ko-KR" altLang="en-US" sz="2500" dirty="0">
              <a:solidFill>
                <a:srgbClr val="FA5CC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232" y="84029"/>
            <a:ext cx="5758833" cy="32393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232" y="3507937"/>
            <a:ext cx="5748139" cy="3233328"/>
          </a:xfrm>
          <a:prstGeom prst="rect">
            <a:avLst/>
          </a:prstGeom>
        </p:spPr>
      </p:pic>
      <p:sp>
        <p:nvSpPr>
          <p:cNvPr id="13" name="Google Shape;118;p5"/>
          <p:cNvSpPr txBox="1"/>
          <p:nvPr/>
        </p:nvSpPr>
        <p:spPr>
          <a:xfrm>
            <a:off x="8424153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</a:t>
            </a:r>
            <a:r>
              <a:rPr 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5" name="Google Shape;118;p5"/>
          <p:cNvSpPr txBox="1"/>
          <p:nvPr/>
        </p:nvSpPr>
        <p:spPr>
          <a:xfrm>
            <a:off x="8424153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r>
              <a:rPr 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9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2019.08.19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2019.10.11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42" y="148293"/>
            <a:ext cx="19704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rgbClr val="FA5CC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SHEEPCHA</a:t>
            </a:r>
            <a:endParaRPr lang="ko-KR" altLang="en-US" sz="2500" dirty="0">
              <a:solidFill>
                <a:srgbClr val="FA5CC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54" y="625347"/>
            <a:ext cx="9315831" cy="5240155"/>
          </a:xfrm>
          <a:prstGeom prst="rect">
            <a:avLst/>
          </a:prstGeom>
        </p:spPr>
      </p:pic>
      <p:sp>
        <p:nvSpPr>
          <p:cNvPr id="14" name="Google Shape;118;p5"/>
          <p:cNvSpPr txBox="1"/>
          <p:nvPr/>
        </p:nvSpPr>
        <p:spPr>
          <a:xfrm>
            <a:off x="5423337" y="6014056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메인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5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2019.08.19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2019.10.11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42" y="148293"/>
            <a:ext cx="19704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rgbClr val="FA5CC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SHEEPCHA</a:t>
            </a:r>
            <a:endParaRPr lang="ko-KR" altLang="en-US" sz="2500" dirty="0">
              <a:solidFill>
                <a:srgbClr val="FA5CC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052" y="77818"/>
            <a:ext cx="5776069" cy="3249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052" y="3501695"/>
            <a:ext cx="5776069" cy="3259028"/>
          </a:xfrm>
          <a:prstGeom prst="rect">
            <a:avLst/>
          </a:prstGeom>
        </p:spPr>
      </p:pic>
      <p:sp>
        <p:nvSpPr>
          <p:cNvPr id="12" name="Google Shape;118;p5"/>
          <p:cNvSpPr txBox="1"/>
          <p:nvPr/>
        </p:nvSpPr>
        <p:spPr>
          <a:xfrm>
            <a:off x="8424153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선호영화 선택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8424153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마이페이지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69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2019.08.19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2019.10.11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42" y="148293"/>
            <a:ext cx="19704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rgbClr val="FA5CC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SHEEPCHA</a:t>
            </a:r>
            <a:endParaRPr lang="ko-KR" altLang="en-US" sz="2500" dirty="0">
              <a:solidFill>
                <a:srgbClr val="FA5CC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77" y="3508599"/>
            <a:ext cx="5719161" cy="3217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77" y="85459"/>
            <a:ext cx="5719161" cy="3217028"/>
          </a:xfrm>
          <a:prstGeom prst="rect">
            <a:avLst/>
          </a:prstGeom>
        </p:spPr>
      </p:pic>
      <p:sp>
        <p:nvSpPr>
          <p:cNvPr id="12" name="Google Shape;118;p5"/>
          <p:cNvSpPr txBox="1"/>
          <p:nvPr/>
        </p:nvSpPr>
        <p:spPr>
          <a:xfrm>
            <a:off x="8424153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영화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8424153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영화 상세 페이지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1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456" y="237744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도담도담</a:t>
            </a:r>
            <a:endParaRPr lang="ko-KR" altLang="en-US" sz="4000" dirty="0">
              <a:solidFill>
                <a:schemeClr val="accent6">
                  <a:lumMod val="40000"/>
                  <a:lumOff val="6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456" y="945630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2019.10.14 ~ 2019.11.06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56" y="1345739"/>
            <a:ext cx="50898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보조제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리뷰 웹 서비스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건강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보조제를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검색하고 리뷰를 등록 및 확인 할 수 있는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서비스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최적화 웹 서비스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4572" y="945629"/>
            <a:ext cx="271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담당 기술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Front-end 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퍼블리싱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56" y="294816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환경</a:t>
            </a:r>
            <a:endParaRPr lang="ko-KR" altLang="en-US" sz="1500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6148" y="2948165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456" y="488364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특이 사항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6148" y="4883645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링크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626" y="3855566"/>
            <a:ext cx="4097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Html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Sass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Vue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Django ,python</a:t>
            </a:r>
            <a:endParaRPr lang="ko-KR" altLang="en-US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3819" y="3852595"/>
            <a:ext cx="2468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공공데이터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건강보조식품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API</a:t>
            </a:r>
            <a:endParaRPr lang="ko-KR" altLang="en-US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1987" y="94562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7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10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14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=""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도담도담</a:t>
            </a:r>
            <a:endParaRPr sz="2800" dirty="0">
              <a:solidFill>
                <a:schemeClr val="accent6">
                  <a:lumMod val="40000"/>
                  <a:lumOff val="6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37" y="475847"/>
            <a:ext cx="1703541" cy="2761847"/>
          </a:xfrm>
          <a:prstGeom prst="rect">
            <a:avLst/>
          </a:prstGeom>
        </p:spPr>
      </p:pic>
      <p:pic>
        <p:nvPicPr>
          <p:cNvPr id="11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91" y="305190"/>
            <a:ext cx="1806815" cy="308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760" y="483473"/>
            <a:ext cx="1740910" cy="2852130"/>
          </a:xfrm>
          <a:prstGeom prst="rect">
            <a:avLst/>
          </a:prstGeom>
        </p:spPr>
      </p:pic>
      <p:pic>
        <p:nvPicPr>
          <p:cNvPr id="13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43" y="305190"/>
            <a:ext cx="1863147" cy="308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8651" y="3900343"/>
            <a:ext cx="1752250" cy="2899742"/>
          </a:xfrm>
          <a:prstGeom prst="rect">
            <a:avLst/>
          </a:prstGeom>
        </p:spPr>
      </p:pic>
      <p:pic>
        <p:nvPicPr>
          <p:cNvPr id="15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60" y="3733873"/>
            <a:ext cx="1885373" cy="31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335" y="3890730"/>
            <a:ext cx="1734241" cy="2863658"/>
          </a:xfrm>
          <a:prstGeom prst="rect">
            <a:avLst/>
          </a:prstGeom>
        </p:spPr>
      </p:pic>
      <p:pic>
        <p:nvPicPr>
          <p:cNvPr id="17" name="Picture 4" descr="galaxy frame png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20" y="3733873"/>
            <a:ext cx="1885373" cy="31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18;p5"/>
          <p:cNvSpPr txBox="1"/>
          <p:nvPr/>
        </p:nvSpPr>
        <p:spPr>
          <a:xfrm>
            <a:off x="4824919" y="1656735"/>
            <a:ext cx="8268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메인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9" name="Google Shape;118;p5"/>
          <p:cNvSpPr txBox="1"/>
          <p:nvPr/>
        </p:nvSpPr>
        <p:spPr>
          <a:xfrm>
            <a:off x="9445899" y="1502846"/>
            <a:ext cx="200065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건강 보조 식품 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상세페이지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0" name="Google Shape;118;p5"/>
          <p:cNvSpPr txBox="1"/>
          <p:nvPr/>
        </p:nvSpPr>
        <p:spPr>
          <a:xfrm>
            <a:off x="4126570" y="4942013"/>
            <a:ext cx="20006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랭킹페이지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1" name="Google Shape;118;p5"/>
          <p:cNvSpPr txBox="1"/>
          <p:nvPr/>
        </p:nvSpPr>
        <p:spPr>
          <a:xfrm>
            <a:off x="9445899" y="4942012"/>
            <a:ext cx="20006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어워드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페이지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2" name="Google Shape;158;p7"/>
          <p:cNvSpPr txBox="1"/>
          <p:nvPr/>
        </p:nvSpPr>
        <p:spPr>
          <a:xfrm>
            <a:off x="165523" y="2635586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최적화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34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456" y="237744"/>
            <a:ext cx="6702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SAFEFOOD WEB SERVICE</a:t>
            </a:r>
            <a:endParaRPr lang="ko-KR" altLang="en-US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456" y="945630"/>
            <a:ext cx="3379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2019.4.20 ~ 2019.5.16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56" y="1539246"/>
            <a:ext cx="5666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알레르기 등을 파악하여 고객에게 안전한 먹거리를 제공하는 웹 서비스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61730" y="9456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담당 기술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Front-end 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Back-end</a:t>
            </a:r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퍼블리싱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56" y="294816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환경</a:t>
            </a:r>
            <a:endParaRPr lang="ko-KR" altLang="en-US" sz="1500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6148" y="2948165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456" y="488364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특이 사항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6148" y="4883645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링크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626" y="3855566"/>
            <a:ext cx="524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Html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Sass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Vue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Spring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Spring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Boot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err="1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Jquery</a:t>
            </a:r>
            <a:endParaRPr lang="ko-KR" altLang="en-US" dirty="0">
              <a:solidFill>
                <a:srgbClr val="FFC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3819" y="3852595"/>
            <a:ext cx="269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공공데이터</a:t>
            </a:r>
            <a:r>
              <a:rPr lang="en-US" altLang="ko-KR" dirty="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dirty="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음식정보</a:t>
            </a:r>
            <a:r>
              <a:rPr lang="en-US" altLang="ko-KR" dirty="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r>
              <a:rPr lang="ko-KR" altLang="en-US" dirty="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dirty="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API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Ajax</a:t>
            </a:r>
            <a:endParaRPr lang="ko-KR" altLang="en-US" dirty="0">
              <a:solidFill>
                <a:srgbClr val="FFC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1987" y="94562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04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05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=""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SAFEFOOD</a:t>
            </a:r>
            <a:endParaRPr sz="22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5" y="0"/>
            <a:ext cx="10048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93466" y="2930823"/>
            <a:ext cx="6805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+82)10-5547-6842</a:t>
            </a:r>
            <a:endParaRPr lang="ko-KR" altLang="en-US" sz="5400" dirty="0">
              <a:solidFill>
                <a:schemeClr val="accent4">
                  <a:lumMod val="40000"/>
                  <a:lumOff val="6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3466" y="2026058"/>
            <a:ext cx="4737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Contact Me :</a:t>
            </a:r>
            <a:endParaRPr lang="ko-KR" altLang="en-US" sz="5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5676" y="3774213"/>
            <a:ext cx="66928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</a:t>
            </a:r>
            <a:r>
              <a:rPr lang="en-US" altLang="ko-KR" sz="4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ab.ssafy.com/</a:t>
            </a:r>
            <a:r>
              <a:rPr lang="en-US" altLang="ko-KR" sz="4400" dirty="0" err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ryuhojin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4552950" y="771525"/>
            <a:ext cx="5918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endParaRPr sz="5400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4552950" y="186943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</a:t>
            </a:r>
            <a:endParaRPr sz="540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4533021" y="2967335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3</a:t>
            </a:r>
            <a:endParaRPr sz="5400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2" name="Google Shape;112;p5"/>
          <p:cNvSpPr txBox="1"/>
          <p:nvPr/>
        </p:nvSpPr>
        <p:spPr>
          <a:xfrm>
            <a:off x="4511813" y="411986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4</a:t>
            </a:r>
            <a:endParaRPr sz="540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4533021" y="524381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5</a:t>
            </a:r>
            <a:endParaRPr sz="540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5334000" y="852130"/>
            <a:ext cx="684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TEAM 122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5460069" y="1269832"/>
            <a:ext cx="6731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포트폴리오 웹 프로젝트</a:t>
            </a:r>
            <a:endParaRPr sz="11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5334000" y="1950035"/>
            <a:ext cx="685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SHEEPCHA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5460068" y="2367737"/>
            <a:ext cx="6731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  <a:r>
              <a:rPr lang="ko-KR" altLang="en-US" sz="11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 영화 추천 프로젝트</a:t>
            </a:r>
            <a:endParaRPr sz="11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5334000" y="3047940"/>
            <a:ext cx="68856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도담도담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5460068" y="3471737"/>
            <a:ext cx="675959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약 검색 리뷰 프로젝트</a:t>
            </a:r>
            <a:endParaRPr sz="11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5334000" y="4194613"/>
            <a:ext cx="684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SAFEFOOD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5460069" y="4612315"/>
            <a:ext cx="674159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안전먹거리 웹 서비스</a:t>
            </a:r>
            <a:endParaRPr sz="11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5334000" y="5341185"/>
            <a:ext cx="685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Contact Me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460068" y="5752592"/>
            <a:ext cx="6713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저를 채용하시고 싶으시다면</a:t>
            </a:r>
            <a:r>
              <a:rPr lang="en-US" altLang="ko-KR" sz="11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sz="11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5456260" y="2389217"/>
            <a:ext cx="18000" cy="187200"/>
          </a:xfrm>
          <a:prstGeom prst="rect">
            <a:avLst/>
          </a:prstGeom>
          <a:solidFill>
            <a:srgbClr val="464646"/>
          </a:solidFill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Malgun Gothic"/>
              <a:sym typeface="Malgun Gothic"/>
            </a:endParaRPr>
          </a:p>
        </p:txBody>
      </p:sp>
      <p:sp>
        <p:nvSpPr>
          <p:cNvPr id="125" name="Google Shape;125;p5"/>
          <p:cNvSpPr/>
          <p:nvPr/>
        </p:nvSpPr>
        <p:spPr>
          <a:xfrm flipH="1">
            <a:off x="5456260" y="3501325"/>
            <a:ext cx="18000" cy="187200"/>
          </a:xfrm>
          <a:prstGeom prst="rect">
            <a:avLst/>
          </a:prstGeom>
          <a:solidFill>
            <a:srgbClr val="464646"/>
          </a:solidFill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Malgun Gothic"/>
              <a:sym typeface="Malgun Gothic"/>
            </a:endParaRPr>
          </a:p>
        </p:txBody>
      </p:sp>
      <p:sp>
        <p:nvSpPr>
          <p:cNvPr id="126" name="Google Shape;126;p5"/>
          <p:cNvSpPr/>
          <p:nvPr/>
        </p:nvSpPr>
        <p:spPr>
          <a:xfrm flipH="1">
            <a:off x="5456260" y="4632963"/>
            <a:ext cx="18000" cy="187200"/>
          </a:xfrm>
          <a:prstGeom prst="rect">
            <a:avLst/>
          </a:prstGeom>
          <a:solidFill>
            <a:srgbClr val="464646"/>
          </a:solidFill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Malgun Gothic"/>
              <a:sym typeface="Malgun Gothic"/>
            </a:endParaRPr>
          </a:p>
        </p:txBody>
      </p:sp>
      <p:sp>
        <p:nvSpPr>
          <p:cNvPr id="127" name="Google Shape;127;p5"/>
          <p:cNvSpPr/>
          <p:nvPr/>
        </p:nvSpPr>
        <p:spPr>
          <a:xfrm flipH="1">
            <a:off x="5456260" y="5777905"/>
            <a:ext cx="18000" cy="187200"/>
          </a:xfrm>
          <a:prstGeom prst="rect">
            <a:avLst/>
          </a:prstGeom>
          <a:solidFill>
            <a:srgbClr val="464646"/>
          </a:solidFill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Malgun Gothic"/>
              <a:sym typeface="Malgun Gothic"/>
            </a:endParaRPr>
          </a:p>
        </p:txBody>
      </p:sp>
      <p:sp>
        <p:nvSpPr>
          <p:cNvPr id="128" name="Google Shape;128;p5"/>
          <p:cNvSpPr/>
          <p:nvPr/>
        </p:nvSpPr>
        <p:spPr>
          <a:xfrm flipH="1">
            <a:off x="5456260" y="1284812"/>
            <a:ext cx="18000" cy="187200"/>
          </a:xfrm>
          <a:prstGeom prst="rect">
            <a:avLst/>
          </a:prstGeom>
          <a:solidFill>
            <a:srgbClr val="464646"/>
          </a:solidFill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Malgun Gothic"/>
              <a:sym typeface="Malgun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3584" y="3147382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40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483864" y="1559844"/>
            <a:ext cx="0" cy="3738311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456" y="237744"/>
            <a:ext cx="2738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TEAM 122</a:t>
            </a:r>
            <a:endParaRPr lang="ko-KR" altLang="en-US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456" y="945630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2019.07.01 ~ 2019.08.16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56" y="1345739"/>
            <a:ext cx="6072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포트폴리오 웹 프로젝트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팀원들의 프로젝트 포트폴리오와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연동을 통하여 웹 페이지에 노출시키고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SKILL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등을 한눈에 확인할 수 있는 통합 포트폴리오 웹 페이지 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4572" y="945629"/>
            <a:ext cx="271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담당 기술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Front-end 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퍼블리싱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56" y="294816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환경</a:t>
            </a:r>
            <a:endParaRPr lang="ko-KR" altLang="en-US" sz="1500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6148" y="2948165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456" y="488364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특이 사항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6148" y="4883645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링크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626" y="3855566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Html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Vue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Node.js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Firebase</a:t>
            </a:r>
            <a:endParaRPr lang="ko-KR" altLang="en-US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3819" y="3852595"/>
            <a:ext cx="5469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NAVER API, GITLAB API, </a:t>
            </a:r>
            <a:r>
              <a:rPr lang="ko-KR" altLang="en-US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담비 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API, </a:t>
            </a:r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GOOGLE TRANSLATE API</a:t>
            </a:r>
            <a:endParaRPr lang="ko-KR" altLang="en-US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1987" y="94562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07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8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=""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TEAM122</a:t>
            </a:r>
            <a:endParaRPr sz="2800" dirty="0">
              <a:solidFill>
                <a:schemeClr val="accent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6" y="0"/>
            <a:ext cx="6918368" cy="33924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97" y="3406194"/>
            <a:ext cx="6918368" cy="3438100"/>
          </a:xfrm>
          <a:prstGeom prst="rect">
            <a:avLst/>
          </a:prstGeom>
        </p:spPr>
      </p:pic>
      <p:sp>
        <p:nvSpPr>
          <p:cNvPr id="12" name="Google Shape;118;p5"/>
          <p:cNvSpPr txBox="1"/>
          <p:nvPr/>
        </p:nvSpPr>
        <p:spPr>
          <a:xfrm>
            <a:off x="8881357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메인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8881357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팀원 소개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4" name="Google Shape;158;p7"/>
          <p:cNvSpPr txBox="1"/>
          <p:nvPr/>
        </p:nvSpPr>
        <p:spPr>
          <a:xfrm>
            <a:off x="167680" y="2560264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원페이지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구성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07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8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=""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TEAM122</a:t>
            </a:r>
            <a:endParaRPr sz="2800" dirty="0">
              <a:solidFill>
                <a:schemeClr val="accent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8" y="1"/>
            <a:ext cx="6955322" cy="33924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95" y="3528675"/>
            <a:ext cx="6933085" cy="3329325"/>
          </a:xfrm>
          <a:prstGeom prst="rect">
            <a:avLst/>
          </a:prstGeom>
        </p:spPr>
      </p:pic>
      <p:sp>
        <p:nvSpPr>
          <p:cNvPr id="12" name="Google Shape;118;p5"/>
          <p:cNvSpPr txBox="1"/>
          <p:nvPr/>
        </p:nvSpPr>
        <p:spPr>
          <a:xfrm>
            <a:off x="8881357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깃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8881357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깃 </a:t>
            </a:r>
            <a:r>
              <a:rPr lang="en-US" altLang="ko-KR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Repo 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9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07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8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=""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TEAM122</a:t>
            </a:r>
            <a:endParaRPr sz="2800" dirty="0">
              <a:solidFill>
                <a:schemeClr val="accent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5" y="38432"/>
            <a:ext cx="6891014" cy="33305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96" y="3407401"/>
            <a:ext cx="6891013" cy="3449002"/>
          </a:xfrm>
          <a:prstGeom prst="rect">
            <a:avLst/>
          </a:prstGeom>
        </p:spPr>
      </p:pic>
      <p:sp>
        <p:nvSpPr>
          <p:cNvPr id="12" name="Google Shape;118;p5"/>
          <p:cNvSpPr txBox="1"/>
          <p:nvPr/>
        </p:nvSpPr>
        <p:spPr>
          <a:xfrm>
            <a:off x="8881357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포트폴리오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8881357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포스트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814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07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8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=""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TEAM122</a:t>
            </a:r>
            <a:endParaRPr sz="2800" dirty="0">
              <a:solidFill>
                <a:schemeClr val="accent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5" y="-14442"/>
            <a:ext cx="6891014" cy="34202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96" y="3405804"/>
            <a:ext cx="6891013" cy="3452196"/>
          </a:xfrm>
          <a:prstGeom prst="rect">
            <a:avLst/>
          </a:prstGeom>
        </p:spPr>
      </p:pic>
      <p:sp>
        <p:nvSpPr>
          <p:cNvPr id="12" name="Google Shape;118;p5"/>
          <p:cNvSpPr txBox="1"/>
          <p:nvPr/>
        </p:nvSpPr>
        <p:spPr>
          <a:xfrm>
            <a:off x="8881357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</a:t>
            </a:r>
            <a:r>
              <a:rPr lang="en-US" altLang="ko-KR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</a:t>
            </a: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8881357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개발스킬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24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13969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167681" y="2005000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서비스 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X</a:t>
            </a:r>
            <a:endParaRPr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167681" y="1156221"/>
            <a:ext cx="19720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07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</a:t>
            </a:r>
            <a:r>
              <a:rPr lang="ko-KR" sz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– </a:t>
            </a:r>
            <a:endParaRPr lang="en-US" altLang="ko-KR" sz="1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2019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.0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8</a:t>
            </a:r>
            <a:r>
              <a:rPr 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.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16</a:t>
            </a:r>
            <a:endParaRPr sz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=""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129560" y="125230"/>
            <a:ext cx="18805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TEAM122</a:t>
            </a:r>
            <a:endParaRPr sz="2800" dirty="0">
              <a:solidFill>
                <a:schemeClr val="accent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681" y="848444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7681" y="1703701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현황</a:t>
            </a:r>
            <a:endParaRPr lang="en-US" altLang="ko-KR" dirty="0" smtClean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96" y="0"/>
            <a:ext cx="6891013" cy="33754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96" y="3393568"/>
            <a:ext cx="6891013" cy="3446347"/>
          </a:xfrm>
          <a:prstGeom prst="rect">
            <a:avLst/>
          </a:prstGeom>
        </p:spPr>
      </p:pic>
      <p:sp>
        <p:nvSpPr>
          <p:cNvPr id="12" name="Google Shape;118;p5"/>
          <p:cNvSpPr txBox="1"/>
          <p:nvPr/>
        </p:nvSpPr>
        <p:spPr>
          <a:xfrm>
            <a:off x="8881357" y="1503665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포트폴리오 리스트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  <p:sp>
        <p:nvSpPr>
          <p:cNvPr id="13" name="Google Shape;118;p5"/>
          <p:cNvSpPr txBox="1"/>
          <p:nvPr/>
        </p:nvSpPr>
        <p:spPr>
          <a:xfrm>
            <a:off x="8881357" y="4827282"/>
            <a:ext cx="34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깃 연동 화면</a:t>
            </a:r>
            <a:endParaRPr sz="20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67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2240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56" y="237744"/>
            <a:ext cx="3042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FA5CC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SHEEPCHA</a:t>
            </a:r>
            <a:endParaRPr lang="ko-KR" altLang="en-US" sz="4000" dirty="0">
              <a:solidFill>
                <a:srgbClr val="FA5CC5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456" y="945630"/>
            <a:ext cx="349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기간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2019.08.19 ~ 2019.10.11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56" y="1345739"/>
            <a:ext cx="4916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 영화 추천 프로젝트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K-means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Cold start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문제를 해결하고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협업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필터링을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이용하여 고객에게 영화를 추천해주는  시스템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4572" y="945629"/>
            <a:ext cx="271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담당 기술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Front-end 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퍼블리싱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56" y="294816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환경</a:t>
            </a:r>
            <a:endParaRPr lang="ko-KR" altLang="en-US" sz="1500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6148" y="2948165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456" y="4883646"/>
            <a:ext cx="933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특이 사항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6148" y="4883645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chemeClr val="bg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링크</a:t>
            </a:r>
            <a:endParaRPr lang="ko-KR" altLang="en-US" sz="1500" dirty="0">
              <a:solidFill>
                <a:schemeClr val="bg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2240280"/>
            <a:ext cx="12192000" cy="0"/>
          </a:xfrm>
          <a:prstGeom prst="line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626" y="3855566"/>
            <a:ext cx="3996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Html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en-US" altLang="ko-KR" dirty="0" err="1" smtClean="0">
                <a:solidFill>
                  <a:schemeClr val="accent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Vue</a:t>
            </a:r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Django, python</a:t>
            </a:r>
            <a:endParaRPr lang="ko-KR" altLang="en-US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3819" y="3852595"/>
            <a:ext cx="1699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Num.py , Pandas</a:t>
            </a:r>
            <a:endParaRPr lang="ko-KR" altLang="en-US" dirty="0">
              <a:solidFill>
                <a:schemeClr val="accent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31987" y="94562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현황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522</Words>
  <Application>Microsoft Office PowerPoint</Application>
  <PresentationFormat>와이드스크린</PresentationFormat>
  <Paragraphs>166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Arial</vt:lpstr>
      <vt:lpstr>Tmon몬소리 Black</vt:lpstr>
      <vt:lpstr>Ebrima</vt:lpstr>
      <vt:lpstr>맑은 고딕</vt:lpstr>
      <vt:lpstr>배달의민족 도현</vt:lpstr>
      <vt:lpstr>배달의민족 한나체 Pro</vt:lpstr>
      <vt:lpstr>맑은 고딕</vt:lpstr>
      <vt:lpstr>Black Han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Dahyeon</dc:creator>
  <cp:lastModifiedBy>multicampus</cp:lastModifiedBy>
  <cp:revision>39</cp:revision>
  <dcterms:created xsi:type="dcterms:W3CDTF">2019-07-24T07:27:22Z</dcterms:created>
  <dcterms:modified xsi:type="dcterms:W3CDTF">2019-11-08T08:22:34Z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C:\Users\student\Desktop\IT포트폴리오\01_Kit\포트폴리오 툴킷 1.1_BASIC.pptx</vt:lpwstr>
  </property>
</Properties>
</file>